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2" r:id="rId11"/>
    <p:sldId id="293" r:id="rId12"/>
    <p:sldId id="265" r:id="rId13"/>
    <p:sldId id="266" r:id="rId14"/>
    <p:sldId id="267" r:id="rId15"/>
    <p:sldId id="295" r:id="rId16"/>
    <p:sldId id="268" r:id="rId17"/>
    <p:sldId id="294" r:id="rId18"/>
    <p:sldId id="296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McDonald’s: History, Origin, Journey &amp; Milestones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From Drive-In to AI-Powered Fast Food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g-Mac-scaled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6080620615408731-ronald-sthrue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138"/>
            <a:ext cx="9144000" cy="5167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Global Expansion (1980s–1990s)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Spread to many countries.</a:t>
            </a:r>
          </a:p>
          <a:p>
            <a:pPr>
              <a:defRPr sz="1400"/>
            </a:pPr>
            <a:r>
              <a:rPr sz="2800" dirty="0"/>
              <a:t>Entered India in 1996.</a:t>
            </a:r>
          </a:p>
          <a:p>
            <a:pPr>
              <a:defRPr sz="1400"/>
            </a:pPr>
            <a:r>
              <a:rPr sz="2800" dirty="0"/>
              <a:t>Created local menu items like </a:t>
            </a:r>
            <a:r>
              <a:rPr sz="2800" dirty="0" err="1"/>
              <a:t>McAloo</a:t>
            </a:r>
            <a:r>
              <a:rPr sz="2800" dirty="0"/>
              <a:t> </a:t>
            </a:r>
            <a:r>
              <a:rPr sz="2800" dirty="0" err="1"/>
              <a:t>Tikki</a:t>
            </a:r>
            <a:r>
              <a:rPr sz="2800" dirty="0"/>
              <a:t> for Indian tastes.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image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625151"/>
            <a:ext cx="6895323" cy="57663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The AI &amp; Technology Era (2010–Present)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Self-order kiosks for faster ordering.</a:t>
            </a:r>
          </a:p>
          <a:p>
            <a:pPr>
              <a:defRPr sz="1400"/>
            </a:pPr>
            <a:r>
              <a:rPr sz="2800" dirty="0"/>
              <a:t>Digital menu boards that change with time, weather, or popular choices.</a:t>
            </a:r>
          </a:p>
          <a:p>
            <a:pPr>
              <a:defRPr sz="1400"/>
            </a:pPr>
            <a:r>
              <a:rPr sz="2800" dirty="0"/>
              <a:t>Mobile ordering apps.</a:t>
            </a:r>
          </a:p>
          <a:p>
            <a:pPr>
              <a:defRPr sz="1400"/>
            </a:pPr>
            <a:r>
              <a:rPr sz="2800" dirty="0"/>
              <a:t>Kitchen automation for speed and accuracy.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d075ad5b9dd2e359867f78_63c572ca5c1979faa346ddb3_digital_menu_bo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" y="0"/>
            <a:ext cx="9068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cdonalds-1200x7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770"/>
            <a:ext cx="9144000" cy="5966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-1x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19"/>
            <a:ext cx="9144000" cy="60967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Milestones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1940 – First drive-in store opens.</a:t>
            </a:r>
          </a:p>
          <a:p>
            <a:pPr>
              <a:defRPr sz="1400"/>
            </a:pPr>
            <a:r>
              <a:rPr sz="2800" dirty="0"/>
              <a:t>1948 – </a:t>
            </a:r>
            <a:r>
              <a:rPr sz="2800" dirty="0" err="1"/>
              <a:t>Speedee</a:t>
            </a:r>
            <a:r>
              <a:rPr sz="2800" dirty="0"/>
              <a:t> Service System.</a:t>
            </a:r>
          </a:p>
          <a:p>
            <a:pPr>
              <a:defRPr sz="1400"/>
            </a:pPr>
            <a:r>
              <a:rPr sz="2800" dirty="0"/>
              <a:t>1955 – First franchise &amp; McDonald’s Corporation.</a:t>
            </a:r>
          </a:p>
          <a:p>
            <a:pPr>
              <a:defRPr sz="1400"/>
            </a:pPr>
            <a:r>
              <a:rPr sz="2800" dirty="0"/>
              <a:t>1967 – First international store (Canada).</a:t>
            </a:r>
          </a:p>
          <a:p>
            <a:pPr>
              <a:defRPr sz="1400"/>
            </a:pPr>
            <a:r>
              <a:rPr sz="2800" dirty="0"/>
              <a:t>1996 – McDonald’s India launch.</a:t>
            </a:r>
          </a:p>
          <a:p>
            <a:pPr>
              <a:defRPr sz="1400"/>
            </a:pPr>
            <a:r>
              <a:rPr sz="2800" dirty="0"/>
              <a:t>2010 onwards – AI &amp; automation in stores.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It All Began (1940)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1940: Richard and Maurice McDonald open a drive-in restaurant in San Bernardino, California.</a:t>
            </a:r>
          </a:p>
          <a:p>
            <a:pPr>
              <a:defRPr sz="1400"/>
            </a:pPr>
            <a:r>
              <a:rPr sz="2800" dirty="0"/>
              <a:t>Customers park their cars, and servers bring food to them.</a:t>
            </a:r>
          </a:p>
          <a:p>
            <a:pPr>
              <a:defRPr sz="1400"/>
            </a:pPr>
            <a:r>
              <a:rPr sz="2800" dirty="0"/>
              <a:t>At first, the menu had many items.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3fd9fe-9966-4349-843b-662de8a28a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ad625c94be880019f3640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Speedee Service System (1948)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Brothers simplify menu to burgers, fries, and drinks.</a:t>
            </a:r>
          </a:p>
          <a:p>
            <a:pPr>
              <a:defRPr sz="1400"/>
            </a:pPr>
            <a:r>
              <a:rPr sz="2800" dirty="0"/>
              <a:t>Kitchen arranged like a factory assembly line — each worker has one job.</a:t>
            </a:r>
          </a:p>
          <a:p>
            <a:pPr>
              <a:defRPr sz="1400"/>
            </a:pPr>
            <a:r>
              <a:rPr sz="2800" dirty="0"/>
              <a:t>Food is ready in less than a minute.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cDonalds-TheFounder-set-design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1524000"/>
            <a:ext cx="505968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 Kroc &amp; Expansion (1955)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Milkshake machine salesman Ray Kroc visits and is impressed.</a:t>
            </a:r>
          </a:p>
          <a:p>
            <a:pPr>
              <a:defRPr sz="1400"/>
            </a:pPr>
            <a:r>
              <a:rPr sz="2800" dirty="0"/>
              <a:t>Opens first franchise in Illinois.</a:t>
            </a:r>
          </a:p>
          <a:p>
            <a:pPr>
              <a:defRPr sz="1400"/>
            </a:pPr>
            <a:r>
              <a:rPr sz="2800" dirty="0"/>
              <a:t>Forms McDonald’s Corporation to expand nationwide.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776b80bca1058716a5efc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2875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Growing Bigger (1960s–1970s)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2800" dirty="0"/>
              <a:t>Introduced Ronald McDonald clown mascot for kids.</a:t>
            </a:r>
          </a:p>
          <a:p>
            <a:pPr>
              <a:defRPr sz="1400"/>
            </a:pPr>
            <a:r>
              <a:rPr sz="2800" dirty="0"/>
              <a:t>Added famous Big Mac burger.</a:t>
            </a:r>
          </a:p>
          <a:p>
            <a:pPr>
              <a:defRPr sz="1400"/>
            </a:pPr>
            <a:r>
              <a:rPr sz="2800" dirty="0"/>
              <a:t>Started drive-thru service — customers order &amp; collect food without leaving the car.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19166580_9f183c961d_z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994410"/>
            <a:ext cx="3870960" cy="4869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274</Words>
  <Application>Microsoft Office PowerPoint</Application>
  <PresentationFormat>On-screen Show (4:3)</PresentationFormat>
  <Paragraphs>34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McDonald’s: History, Origin, Journey &amp; Milestones</vt:lpstr>
      <vt:lpstr>How It All Began (1940)</vt:lpstr>
      <vt:lpstr>Slide 3</vt:lpstr>
      <vt:lpstr>Speedee Service System (1948)</vt:lpstr>
      <vt:lpstr>Slide 5</vt:lpstr>
      <vt:lpstr>Ray Kroc &amp; Expansion (1955)</vt:lpstr>
      <vt:lpstr>Slide 7</vt:lpstr>
      <vt:lpstr>Growing Bigger (1960s–1970s)</vt:lpstr>
      <vt:lpstr>Slide 9</vt:lpstr>
      <vt:lpstr>Slide 10</vt:lpstr>
      <vt:lpstr>Slide 11</vt:lpstr>
      <vt:lpstr>Global Expansion (1980s–1990s)</vt:lpstr>
      <vt:lpstr>Slide 13</vt:lpstr>
      <vt:lpstr>The AI &amp; Technology Era (2010–Present)</vt:lpstr>
      <vt:lpstr>Slide 15</vt:lpstr>
      <vt:lpstr>Slide 16</vt:lpstr>
      <vt:lpstr>Slide 17</vt:lpstr>
      <vt:lpstr>Slide 18</vt:lpstr>
      <vt:lpstr>Key Milestones Recap</vt:lpstr>
      <vt:lpstr>Slide 20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McDonald’s: History, Origin, Journey &amp; Milestones</dc:title>
  <dc:subject/>
  <dc:creator/>
  <cp:keywords/>
  <dc:description>generated using python-pptx</dc:description>
  <cp:lastModifiedBy>sumit kumar</cp:lastModifiedBy>
  <cp:revision>2</cp:revision>
  <dcterms:created xsi:type="dcterms:W3CDTF">2013-01-27T09:14:16Z</dcterms:created>
  <dcterms:modified xsi:type="dcterms:W3CDTF">2025-08-11T05:23:42Z</dcterms:modified>
  <cp:category/>
</cp:coreProperties>
</file>